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42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4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1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7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2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3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51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0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9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00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C30E7-E986-4429-A137-7B1E75432521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48C2D-40EA-411E-B5FD-598223F37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64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95399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Ravie" pitchFamily="82" charset="0"/>
              </a:rPr>
              <a:t>FROM CELLS TO BODY SYSTEMS</a:t>
            </a:r>
            <a:endParaRPr lang="en-US" sz="4000" b="1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843212"/>
            <a:ext cx="1779858" cy="226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0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From Cells to System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Cells</a:t>
            </a:r>
            <a:r>
              <a:rPr lang="en-US" dirty="0" smtClean="0"/>
              <a:t> are </a:t>
            </a:r>
            <a:r>
              <a:rPr lang="en-US" i="1" dirty="0" smtClean="0"/>
              <a:t>the basic building blocks of life. </a:t>
            </a:r>
            <a:r>
              <a:rPr lang="en-US" dirty="0" smtClean="0"/>
              <a:t>Each cell in your body does a particular job. 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Tissues</a:t>
            </a:r>
            <a:r>
              <a:rPr lang="en-US" dirty="0" smtClean="0"/>
              <a:t> are </a:t>
            </a:r>
            <a:r>
              <a:rPr lang="en-US" i="1" dirty="0" smtClean="0"/>
              <a:t>groups of similar cells that do the same kind of work.</a:t>
            </a:r>
            <a:endParaRPr lang="en-US" i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FF0000"/>
                </a:solidFill>
              </a:rPr>
              <a:t>organ</a:t>
            </a:r>
            <a:r>
              <a:rPr lang="en-US" dirty="0" smtClean="0"/>
              <a:t> is </a:t>
            </a:r>
            <a:r>
              <a:rPr lang="en-US" i="1" dirty="0" smtClean="0"/>
              <a:t>a structure that is made up of different types of tissues tha</a:t>
            </a:r>
            <a:r>
              <a:rPr lang="en-US" i="1" dirty="0"/>
              <a:t>t</a:t>
            </a:r>
            <a:r>
              <a:rPr lang="en-US" i="1" dirty="0" smtClean="0"/>
              <a:t> do a particular job.  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body system </a:t>
            </a:r>
            <a:r>
              <a:rPr lang="en-US" dirty="0" smtClean="0"/>
              <a:t>is </a:t>
            </a:r>
            <a:r>
              <a:rPr lang="en-US" i="1" dirty="0" smtClean="0"/>
              <a:t>a group of organs that perform a body function.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6911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Relationships Among the body Systems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systems are interrelated. That means that they work together and depend on one another to keep the body functioning well.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612" y="3657600"/>
            <a:ext cx="1652588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5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Body Systems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skeletal and muscular systems</a:t>
            </a:r>
            <a:r>
              <a:rPr lang="en-US" dirty="0" smtClean="0"/>
              <a:t> work together to support and move the body and protect organs.</a:t>
            </a:r>
          </a:p>
          <a:p>
            <a:r>
              <a:rPr lang="en-US" b="1" dirty="0" smtClean="0"/>
              <a:t>The circulatory system </a:t>
            </a:r>
            <a:r>
              <a:rPr lang="en-US" dirty="0" smtClean="0"/>
              <a:t>brings food and oxygen to cells and takes wastes away.</a:t>
            </a:r>
            <a:endParaRPr lang="en-US" dirty="0"/>
          </a:p>
          <a:p>
            <a:r>
              <a:rPr lang="en-US" b="1" dirty="0" smtClean="0"/>
              <a:t>The respiratory system </a:t>
            </a:r>
            <a:r>
              <a:rPr lang="en-US" dirty="0" smtClean="0"/>
              <a:t>carries oxygen to blood and removes carbon dioxide.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7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b="1" dirty="0" smtClean="0"/>
              <a:t>The nervous system </a:t>
            </a:r>
            <a:r>
              <a:rPr lang="en-US" dirty="0" smtClean="0"/>
              <a:t>controls all body systems; sends and receives messages; and helps you see, hear, taste, smell, and feel.</a:t>
            </a:r>
          </a:p>
          <a:p>
            <a:r>
              <a:rPr lang="en-US" b="1" dirty="0" smtClean="0"/>
              <a:t>The digestive and excretory systems </a:t>
            </a:r>
            <a:r>
              <a:rPr lang="en-US" dirty="0" smtClean="0"/>
              <a:t>break down food for energy and get rid of wastes.</a:t>
            </a:r>
          </a:p>
          <a:p>
            <a:r>
              <a:rPr lang="en-US" b="1" dirty="0" smtClean="0"/>
              <a:t>The endocrine system </a:t>
            </a:r>
            <a:r>
              <a:rPr lang="en-US" dirty="0" smtClean="0"/>
              <a:t>produces hormones that regulate body functions.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3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How do Care For Your Body Systems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TH62S9W3\MC900436323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57175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80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Caring for Your Body Systems</a:t>
            </a:r>
            <a:endParaRPr lang="en-US" dirty="0">
              <a:solidFill>
                <a:srgbClr val="FF0000"/>
              </a:solidFill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plenty of rest.</a:t>
            </a:r>
          </a:p>
          <a:p>
            <a:r>
              <a:rPr lang="en-US" dirty="0" smtClean="0"/>
              <a:t>Eat healthful foods and drink plenty of water. </a:t>
            </a:r>
          </a:p>
          <a:p>
            <a:r>
              <a:rPr lang="en-US" dirty="0" smtClean="0"/>
              <a:t>Avoid alcohol, tobacco, and other drugs.  </a:t>
            </a:r>
          </a:p>
          <a:p>
            <a:r>
              <a:rPr lang="en-US" dirty="0" smtClean="0"/>
              <a:t>Stay active.</a:t>
            </a:r>
          </a:p>
          <a:p>
            <a:r>
              <a:rPr lang="en-US" dirty="0" smtClean="0"/>
              <a:t>Use good posture.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44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245</Words>
  <Application>Microsoft Office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FROM CELLS TO BODY SYSTEMS</vt:lpstr>
      <vt:lpstr>From Cells to System</vt:lpstr>
      <vt:lpstr>Relationships Among the body Systems</vt:lpstr>
      <vt:lpstr>Body Systems</vt:lpstr>
      <vt:lpstr>PowerPoint Presentation</vt:lpstr>
      <vt:lpstr>How do Care For Your Body Systems?</vt:lpstr>
      <vt:lpstr>Caring for Your Body Systems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CELLS TO BODY SYSTEMS</dc:title>
  <dc:creator>Allen M. Brewer</dc:creator>
  <cp:lastModifiedBy>Allen M. Brewer</cp:lastModifiedBy>
  <cp:revision>5</cp:revision>
  <dcterms:created xsi:type="dcterms:W3CDTF">2013-02-21T17:09:38Z</dcterms:created>
  <dcterms:modified xsi:type="dcterms:W3CDTF">2013-02-21T17:51:00Z</dcterms:modified>
</cp:coreProperties>
</file>